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2414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0321" y="0"/>
            <a:ext cx="14677392" cy="8227457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5910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814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0476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0081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3770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83448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9954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75708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65255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10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972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42726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7307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4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4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9349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96322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48154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808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1897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8883" y="0"/>
            <a:ext cx="14675954" cy="8227457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350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  <p:sldLayoutId id="2147483946" r:id="rId12"/>
    <p:sldLayoutId id="2147483947" r:id="rId13"/>
    <p:sldLayoutId id="2147483948" r:id="rId14"/>
    <p:sldLayoutId id="2147483949" r:id="rId15"/>
    <p:sldLayoutId id="2147483950" r:id="rId16"/>
    <p:sldLayoutId id="2147483951" r:id="rId17"/>
    <p:sldLayoutId id="2147483952" r:id="rId18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001554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to Project 2: Data Wrangling in Python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5167669"/>
            <a:ext cx="7477601" cy="31722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 this project, you will learn the essential skills of data wrangling in Python. From acquiring and exploring data to cleaning, transforming, and analyzing it, you'll develop a comprehensive understanding of working with complex datasets.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403C4E"/>
              </a:solidFill>
              <a:latin typeface="Open Sans" pitchFamily="34" charset="0"/>
              <a:ea typeface="Open Sans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403C4E"/>
              </a:solidFill>
              <a:latin typeface="Open Sans" pitchFamily="34" charset="0"/>
              <a:ea typeface="Open Sans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96633" y="6960394"/>
            <a:ext cx="201335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6786086" y="6839188"/>
            <a:ext cx="233636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Rupesh Dewangan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462921"/>
            <a:ext cx="964608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Objectives and Scope of the Project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26641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11586" y="2705814"/>
            <a:ext cx="1526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2740462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3220879"/>
            <a:ext cx="2647950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Acquire, explore, and understand diverse datasets. Clean and preprocess data to ensure quality and consistency. Transform and manipulate data to extract meaningful insights.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26641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79294" y="2705814"/>
            <a:ext cx="20169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2740462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Scope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3220879"/>
            <a:ext cx="2647950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project will cover a wide range of data wrangling techniques, including handling missing data, identifying and addressing outliers, and visualizing the transformed data.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26641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8077" y="2705814"/>
            <a:ext cx="1887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274046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Learning Outcomes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3568065"/>
            <a:ext cx="2647950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proficiency in Python's data manipulation libraries, such as Pandas and NumPy. Gain experience in creating interactive data visualizations using tools like Matplotlib and Seaborn.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43113"/>
            <a:ext cx="92223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Acquisition and Exploration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2929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Sources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86226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and acquire diverse datasets from various sources, such as CSV files, SQL databases, and APIs.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292912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Exploratory Data Analysis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209455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 Python's data analysis tools to examine the structure, characteristics, and quality of the data.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292912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Hypothesis Generation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209455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Formulate initial hypotheses about the relationships and patterns within the data, guiding the subsequent data wrangling process.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263491"/>
            <a:ext cx="9166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Cleaning and Preprocessing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3054" y="2402205"/>
            <a:ext cx="44410" cy="4563785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6287631" y="28035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7" name="Shape 4"/>
          <p:cNvSpPr/>
          <p:nvPr/>
        </p:nvSpPr>
        <p:spPr>
          <a:xfrm>
            <a:off x="7065228" y="25757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38821" y="2617470"/>
            <a:ext cx="1526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315653" y="26243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Cleansing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037993" y="3104793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 missing values, remove duplicates, and correct any erroneous or inconsistent data entries.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565172" y="391435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228" y="368665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4295" y="3728323"/>
            <a:ext cx="20169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8537258" y="37352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Formatting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8537258" y="4215646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that all data is in the appropriate format, such as converting text to numeric values or restructuring date/time data.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7631" y="51985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228" y="49708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0843" y="5012531"/>
            <a:ext cx="1887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247073" y="5019437"/>
            <a:ext cx="28460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Feature Engineering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2037993" y="5499854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new features or variables from the existing data, enhancing the dataset's predictive power.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6978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Transformation and Manipulation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002875"/>
            <a:ext cx="2638544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0163" y="4224814"/>
            <a:ext cx="21942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Aggregation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260163" y="4705231"/>
            <a:ext cx="219420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Summarize and group data using functions like sum, mean, and count to uncover patterns and insights.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6537" y="3002875"/>
            <a:ext cx="2638663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898707" y="4224814"/>
            <a:ext cx="219432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Filtering and Sorting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898707" y="5052417"/>
            <a:ext cx="2194322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Selectively filter and sort data to focus on specific subsets or arrange data in a meaningful order.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002875"/>
            <a:ext cx="2638544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37371" y="4224814"/>
            <a:ext cx="21942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Reshaping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537371" y="4705231"/>
            <a:ext cx="219420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Restructure data from wide to long format or vice versa, enabling different types of analyses.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53744" y="3002875"/>
            <a:ext cx="2638663" cy="88868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175915" y="4224814"/>
            <a:ext cx="2194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Merging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175915" y="4705231"/>
            <a:ext cx="219432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 multiple datasets based on common identifiers, allowing for a more comprehensive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05633"/>
            <a:ext cx="99277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Handling Missing Data and Outliers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34434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602361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and locate missing values and potential outliers within the dataset.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34434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Treat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602361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appropriate techniques to handle missing data, such as imputation or deletion, and address outliers.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344347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602361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Evaluate the impact of missing data and outliers on the overall analysis and findings.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1828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Visualizing and Analyzing the Transformed Data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Visualization Techniques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37900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insightful data visualizations, such as scatter plots, bar charts, and heatmaps, to uncover patterns and relationships in the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24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Statistical Analysis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31813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 statistical methods, like correlation analysis and regression modeling, to derive meaningful insights from the transformed data.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Communicating Findings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37900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 the analysis results in a clear and compelling manner, using visualizations and narratives to convey the key takeaways.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pattFill prst="pct8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28155"/>
            <a:ext cx="86735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566868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2796659"/>
            <a:ext cx="328112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Comprehensive Skillset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277076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Developed a deep understanding of data wrangling techniques in Python, from data acquisition to analysis and visualization.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566868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796659"/>
            <a:ext cx="28996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Practical Application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277076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Applied the learned skills to real-world datasets, gaining hands-on experience in solving complex data-related challenges.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67783" y="5025033"/>
            <a:ext cx="34696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Insights and Storytelling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505450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Leveraged data transformations and visualizations to uncover meaningful insights and effectively communicate findings.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025033"/>
            <a:ext cx="29495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Continuous Learning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505450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Recognized the importance of staying up-to-date with emerging trends and techniques in the rapidly evolving field of data science.</a:t>
            </a:r>
            <a:endParaRPr lang="en-US" sz="17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</TotalTime>
  <Words>590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Garamond</vt:lpstr>
      <vt:lpstr>Merriweather</vt:lpstr>
      <vt:lpstr>Open Sans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Rupesh Dewangan</cp:lastModifiedBy>
  <cp:revision>3</cp:revision>
  <dcterms:created xsi:type="dcterms:W3CDTF">2024-05-02T17:24:32Z</dcterms:created>
  <dcterms:modified xsi:type="dcterms:W3CDTF">2025-03-20T03:48:04Z</dcterms:modified>
</cp:coreProperties>
</file>